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518" r:id="rId2"/>
    <p:sldId id="519" r:id="rId3"/>
    <p:sldId id="513" r:id="rId4"/>
    <p:sldId id="512" r:id="rId5"/>
    <p:sldId id="505" r:id="rId6"/>
    <p:sldId id="52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8" d="100"/>
          <a:sy n="88" d="100"/>
        </p:scale>
        <p:origin x="451"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8335FF-0089-4AE6-854A-51E89A3C108E}" type="datetimeFigureOut">
              <a:rPr lang="en-US" smtClean="0"/>
              <a:t>12/30/2022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BDADA7-F6CE-4A17-B32F-BBEC8557AE54}" type="slidenum">
              <a:rPr lang="en-US" smtClean="0"/>
              <a:t>‹#›</a:t>
            </a:fld>
            <a:endParaRPr lang="en-US"/>
          </a:p>
        </p:txBody>
      </p:sp>
    </p:spTree>
    <p:extLst>
      <p:ext uri="{BB962C8B-B14F-4D97-AF65-F5344CB8AC3E}">
        <p14:creationId xmlns:p14="http://schemas.microsoft.com/office/powerpoint/2010/main" val="3327229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EC19E-DB74-17BF-8249-2C4FF644C1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8676372-E1F7-7DEE-589D-E957DB465C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E85C71-7C1E-1940-7A8E-E51E13A49D0D}"/>
              </a:ext>
            </a:extLst>
          </p:cNvPr>
          <p:cNvSpPr>
            <a:spLocks noGrp="1"/>
          </p:cNvSpPr>
          <p:nvPr>
            <p:ph type="dt" sz="half" idx="10"/>
          </p:nvPr>
        </p:nvSpPr>
        <p:spPr/>
        <p:txBody>
          <a:bodyPr/>
          <a:lstStyle/>
          <a:p>
            <a:fld id="{5B3D6CDC-4414-4B2D-8C2F-52390BE218EF}" type="datetimeFigureOut">
              <a:rPr lang="en-US" smtClean="0"/>
              <a:t>12/30/2022</a:t>
            </a:fld>
            <a:endParaRPr lang="en-US"/>
          </a:p>
        </p:txBody>
      </p:sp>
      <p:sp>
        <p:nvSpPr>
          <p:cNvPr id="5" name="Footer Placeholder 4">
            <a:extLst>
              <a:ext uri="{FF2B5EF4-FFF2-40B4-BE49-F238E27FC236}">
                <a16:creationId xmlns:a16="http://schemas.microsoft.com/office/drawing/2014/main" id="{7E6CF077-C583-8A68-9572-0C68F61CFD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C8CC10-98C5-993C-1569-B78E64C271F0}"/>
              </a:ext>
            </a:extLst>
          </p:cNvPr>
          <p:cNvSpPr>
            <a:spLocks noGrp="1"/>
          </p:cNvSpPr>
          <p:nvPr>
            <p:ph type="sldNum" sz="quarter" idx="12"/>
          </p:nvPr>
        </p:nvSpPr>
        <p:spPr/>
        <p:txBody>
          <a:bodyPr/>
          <a:lstStyle/>
          <a:p>
            <a:fld id="{575C8777-32B4-4C11-BF11-7CE002E63FFF}" type="slidenum">
              <a:rPr lang="en-US" smtClean="0"/>
              <a:t>‹#›</a:t>
            </a:fld>
            <a:endParaRPr lang="en-US"/>
          </a:p>
        </p:txBody>
      </p:sp>
    </p:spTree>
    <p:extLst>
      <p:ext uri="{BB962C8B-B14F-4D97-AF65-F5344CB8AC3E}">
        <p14:creationId xmlns:p14="http://schemas.microsoft.com/office/powerpoint/2010/main" val="4059350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9707F-3AC2-0D76-861B-B190ED8D553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1DF315-2811-BE43-7E25-3C50CA91EE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BB8B0B-EA69-E955-B9D8-075EB19F34E1}"/>
              </a:ext>
            </a:extLst>
          </p:cNvPr>
          <p:cNvSpPr>
            <a:spLocks noGrp="1"/>
          </p:cNvSpPr>
          <p:nvPr>
            <p:ph type="dt" sz="half" idx="10"/>
          </p:nvPr>
        </p:nvSpPr>
        <p:spPr/>
        <p:txBody>
          <a:bodyPr/>
          <a:lstStyle/>
          <a:p>
            <a:fld id="{5B3D6CDC-4414-4B2D-8C2F-52390BE218EF}" type="datetimeFigureOut">
              <a:rPr lang="en-US" smtClean="0"/>
              <a:t>12/30/2022</a:t>
            </a:fld>
            <a:endParaRPr lang="en-US"/>
          </a:p>
        </p:txBody>
      </p:sp>
      <p:sp>
        <p:nvSpPr>
          <p:cNvPr id="5" name="Footer Placeholder 4">
            <a:extLst>
              <a:ext uri="{FF2B5EF4-FFF2-40B4-BE49-F238E27FC236}">
                <a16:creationId xmlns:a16="http://schemas.microsoft.com/office/drawing/2014/main" id="{F7DFA520-CFE2-666B-00CA-3AF241C09F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4DB6A4-A49E-F575-352D-339171200C14}"/>
              </a:ext>
            </a:extLst>
          </p:cNvPr>
          <p:cNvSpPr>
            <a:spLocks noGrp="1"/>
          </p:cNvSpPr>
          <p:nvPr>
            <p:ph type="sldNum" sz="quarter" idx="12"/>
          </p:nvPr>
        </p:nvSpPr>
        <p:spPr/>
        <p:txBody>
          <a:bodyPr/>
          <a:lstStyle/>
          <a:p>
            <a:fld id="{575C8777-32B4-4C11-BF11-7CE002E63FFF}" type="slidenum">
              <a:rPr lang="en-US" smtClean="0"/>
              <a:t>‹#›</a:t>
            </a:fld>
            <a:endParaRPr lang="en-US"/>
          </a:p>
        </p:txBody>
      </p:sp>
    </p:spTree>
    <p:extLst>
      <p:ext uri="{BB962C8B-B14F-4D97-AF65-F5344CB8AC3E}">
        <p14:creationId xmlns:p14="http://schemas.microsoft.com/office/powerpoint/2010/main" val="506811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856A96-F092-1BB4-89DD-0ECFE7865A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BB725F-CFF1-8253-DEF9-1B68D0AA89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F35E0C-AF7B-9FC8-E294-22E0B0B93DDE}"/>
              </a:ext>
            </a:extLst>
          </p:cNvPr>
          <p:cNvSpPr>
            <a:spLocks noGrp="1"/>
          </p:cNvSpPr>
          <p:nvPr>
            <p:ph type="dt" sz="half" idx="10"/>
          </p:nvPr>
        </p:nvSpPr>
        <p:spPr/>
        <p:txBody>
          <a:bodyPr/>
          <a:lstStyle/>
          <a:p>
            <a:fld id="{5B3D6CDC-4414-4B2D-8C2F-52390BE218EF}" type="datetimeFigureOut">
              <a:rPr lang="en-US" smtClean="0"/>
              <a:t>12/30/2022</a:t>
            </a:fld>
            <a:endParaRPr lang="en-US"/>
          </a:p>
        </p:txBody>
      </p:sp>
      <p:sp>
        <p:nvSpPr>
          <p:cNvPr id="5" name="Footer Placeholder 4">
            <a:extLst>
              <a:ext uri="{FF2B5EF4-FFF2-40B4-BE49-F238E27FC236}">
                <a16:creationId xmlns:a16="http://schemas.microsoft.com/office/drawing/2014/main" id="{7061ABA0-3E74-C826-8067-9365587D5B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997258-3C34-9C5F-BA39-D7ED3546FF7A}"/>
              </a:ext>
            </a:extLst>
          </p:cNvPr>
          <p:cNvSpPr>
            <a:spLocks noGrp="1"/>
          </p:cNvSpPr>
          <p:nvPr>
            <p:ph type="sldNum" sz="quarter" idx="12"/>
          </p:nvPr>
        </p:nvSpPr>
        <p:spPr/>
        <p:txBody>
          <a:bodyPr/>
          <a:lstStyle/>
          <a:p>
            <a:fld id="{575C8777-32B4-4C11-BF11-7CE002E63FFF}" type="slidenum">
              <a:rPr lang="en-US" smtClean="0"/>
              <a:t>‹#›</a:t>
            </a:fld>
            <a:endParaRPr lang="en-US"/>
          </a:p>
        </p:txBody>
      </p:sp>
    </p:spTree>
    <p:extLst>
      <p:ext uri="{BB962C8B-B14F-4D97-AF65-F5344CB8AC3E}">
        <p14:creationId xmlns:p14="http://schemas.microsoft.com/office/powerpoint/2010/main" val="2187609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39678-1C27-447C-C604-E19342810B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3D9C3C-EA19-3959-F2E3-3689136C37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3F1233-2D0E-EE17-0662-A0CB5E3FE06C}"/>
              </a:ext>
            </a:extLst>
          </p:cNvPr>
          <p:cNvSpPr>
            <a:spLocks noGrp="1"/>
          </p:cNvSpPr>
          <p:nvPr>
            <p:ph type="dt" sz="half" idx="10"/>
          </p:nvPr>
        </p:nvSpPr>
        <p:spPr/>
        <p:txBody>
          <a:bodyPr/>
          <a:lstStyle/>
          <a:p>
            <a:fld id="{5B3D6CDC-4414-4B2D-8C2F-52390BE218EF}" type="datetimeFigureOut">
              <a:rPr lang="en-US" smtClean="0"/>
              <a:t>12/30/2022</a:t>
            </a:fld>
            <a:endParaRPr lang="en-US"/>
          </a:p>
        </p:txBody>
      </p:sp>
      <p:sp>
        <p:nvSpPr>
          <p:cNvPr id="5" name="Footer Placeholder 4">
            <a:extLst>
              <a:ext uri="{FF2B5EF4-FFF2-40B4-BE49-F238E27FC236}">
                <a16:creationId xmlns:a16="http://schemas.microsoft.com/office/drawing/2014/main" id="{B4DD9ACD-3195-5D46-A67C-71A7F9D890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A24A18-A2F1-AAAD-CDF4-9E8A7F633B5B}"/>
              </a:ext>
            </a:extLst>
          </p:cNvPr>
          <p:cNvSpPr>
            <a:spLocks noGrp="1"/>
          </p:cNvSpPr>
          <p:nvPr>
            <p:ph type="sldNum" sz="quarter" idx="12"/>
          </p:nvPr>
        </p:nvSpPr>
        <p:spPr/>
        <p:txBody>
          <a:bodyPr/>
          <a:lstStyle/>
          <a:p>
            <a:fld id="{575C8777-32B4-4C11-BF11-7CE002E63FFF}" type="slidenum">
              <a:rPr lang="en-US" smtClean="0"/>
              <a:t>‹#›</a:t>
            </a:fld>
            <a:endParaRPr lang="en-US"/>
          </a:p>
        </p:txBody>
      </p:sp>
    </p:spTree>
    <p:extLst>
      <p:ext uri="{BB962C8B-B14F-4D97-AF65-F5344CB8AC3E}">
        <p14:creationId xmlns:p14="http://schemas.microsoft.com/office/powerpoint/2010/main" val="2169993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739CE-36DA-11C2-A1E0-83993A4E20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11A8E8-0B2E-116F-0175-81D6DCC092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9B2016-D1F0-9A50-7EC1-A6CF779A0508}"/>
              </a:ext>
            </a:extLst>
          </p:cNvPr>
          <p:cNvSpPr>
            <a:spLocks noGrp="1"/>
          </p:cNvSpPr>
          <p:nvPr>
            <p:ph type="dt" sz="half" idx="10"/>
          </p:nvPr>
        </p:nvSpPr>
        <p:spPr/>
        <p:txBody>
          <a:bodyPr/>
          <a:lstStyle/>
          <a:p>
            <a:fld id="{5B3D6CDC-4414-4B2D-8C2F-52390BE218EF}" type="datetimeFigureOut">
              <a:rPr lang="en-US" smtClean="0"/>
              <a:t>12/30/2022</a:t>
            </a:fld>
            <a:endParaRPr lang="en-US"/>
          </a:p>
        </p:txBody>
      </p:sp>
      <p:sp>
        <p:nvSpPr>
          <p:cNvPr id="5" name="Footer Placeholder 4">
            <a:extLst>
              <a:ext uri="{FF2B5EF4-FFF2-40B4-BE49-F238E27FC236}">
                <a16:creationId xmlns:a16="http://schemas.microsoft.com/office/drawing/2014/main" id="{E22D3EDA-CD16-A9D2-E833-2BBC7E8E15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2F6259-3703-EA99-2019-FA2EDB781649}"/>
              </a:ext>
            </a:extLst>
          </p:cNvPr>
          <p:cNvSpPr>
            <a:spLocks noGrp="1"/>
          </p:cNvSpPr>
          <p:nvPr>
            <p:ph type="sldNum" sz="quarter" idx="12"/>
          </p:nvPr>
        </p:nvSpPr>
        <p:spPr/>
        <p:txBody>
          <a:bodyPr/>
          <a:lstStyle/>
          <a:p>
            <a:fld id="{575C8777-32B4-4C11-BF11-7CE002E63FFF}" type="slidenum">
              <a:rPr lang="en-US" smtClean="0"/>
              <a:t>‹#›</a:t>
            </a:fld>
            <a:endParaRPr lang="en-US"/>
          </a:p>
        </p:txBody>
      </p:sp>
    </p:spTree>
    <p:extLst>
      <p:ext uri="{BB962C8B-B14F-4D97-AF65-F5344CB8AC3E}">
        <p14:creationId xmlns:p14="http://schemas.microsoft.com/office/powerpoint/2010/main" val="3038564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9A066-C887-28A8-649A-B0ED473CF4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750080-B232-BB9D-AF3E-C31590E980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5BC266-760B-9C25-A466-A7D05D5EF5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B3152A-D0E2-DC83-F4B2-B9A4DA7DD633}"/>
              </a:ext>
            </a:extLst>
          </p:cNvPr>
          <p:cNvSpPr>
            <a:spLocks noGrp="1"/>
          </p:cNvSpPr>
          <p:nvPr>
            <p:ph type="dt" sz="half" idx="10"/>
          </p:nvPr>
        </p:nvSpPr>
        <p:spPr/>
        <p:txBody>
          <a:bodyPr/>
          <a:lstStyle/>
          <a:p>
            <a:fld id="{5B3D6CDC-4414-4B2D-8C2F-52390BE218EF}" type="datetimeFigureOut">
              <a:rPr lang="en-US" smtClean="0"/>
              <a:t>12/30/2022</a:t>
            </a:fld>
            <a:endParaRPr lang="en-US"/>
          </a:p>
        </p:txBody>
      </p:sp>
      <p:sp>
        <p:nvSpPr>
          <p:cNvPr id="6" name="Footer Placeholder 5">
            <a:extLst>
              <a:ext uri="{FF2B5EF4-FFF2-40B4-BE49-F238E27FC236}">
                <a16:creationId xmlns:a16="http://schemas.microsoft.com/office/drawing/2014/main" id="{000431D2-1F93-25F1-882B-E41422EE9E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0DBFA2-6787-F5F2-330F-DB46D2B52362}"/>
              </a:ext>
            </a:extLst>
          </p:cNvPr>
          <p:cNvSpPr>
            <a:spLocks noGrp="1"/>
          </p:cNvSpPr>
          <p:nvPr>
            <p:ph type="sldNum" sz="quarter" idx="12"/>
          </p:nvPr>
        </p:nvSpPr>
        <p:spPr/>
        <p:txBody>
          <a:bodyPr/>
          <a:lstStyle/>
          <a:p>
            <a:fld id="{575C8777-32B4-4C11-BF11-7CE002E63FFF}" type="slidenum">
              <a:rPr lang="en-US" smtClean="0"/>
              <a:t>‹#›</a:t>
            </a:fld>
            <a:endParaRPr lang="en-US"/>
          </a:p>
        </p:txBody>
      </p:sp>
    </p:spTree>
    <p:extLst>
      <p:ext uri="{BB962C8B-B14F-4D97-AF65-F5344CB8AC3E}">
        <p14:creationId xmlns:p14="http://schemas.microsoft.com/office/powerpoint/2010/main" val="1641198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7B011-20A0-4927-140B-23D5B6AA191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5CA24A-2A0F-E94B-33B0-5043C66238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27A672-D5CB-5BED-EC7B-37C7A79075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36C10B-6B7D-72DD-B7EE-4E9DFEC4DF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C66317D-CD51-E533-901C-9AA4D14E84A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0641C38-10B4-1BF7-FC17-71FBB5394522}"/>
              </a:ext>
            </a:extLst>
          </p:cNvPr>
          <p:cNvSpPr>
            <a:spLocks noGrp="1"/>
          </p:cNvSpPr>
          <p:nvPr>
            <p:ph type="dt" sz="half" idx="10"/>
          </p:nvPr>
        </p:nvSpPr>
        <p:spPr/>
        <p:txBody>
          <a:bodyPr/>
          <a:lstStyle/>
          <a:p>
            <a:fld id="{5B3D6CDC-4414-4B2D-8C2F-52390BE218EF}" type="datetimeFigureOut">
              <a:rPr lang="en-US" smtClean="0"/>
              <a:t>12/30/2022</a:t>
            </a:fld>
            <a:endParaRPr lang="en-US"/>
          </a:p>
        </p:txBody>
      </p:sp>
      <p:sp>
        <p:nvSpPr>
          <p:cNvPr id="8" name="Footer Placeholder 7">
            <a:extLst>
              <a:ext uri="{FF2B5EF4-FFF2-40B4-BE49-F238E27FC236}">
                <a16:creationId xmlns:a16="http://schemas.microsoft.com/office/drawing/2014/main" id="{CDA44FD0-01A4-5743-3D31-ABAAE6D4D8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9A06522-3512-5711-F04A-A97B48F6ED5C}"/>
              </a:ext>
            </a:extLst>
          </p:cNvPr>
          <p:cNvSpPr>
            <a:spLocks noGrp="1"/>
          </p:cNvSpPr>
          <p:nvPr>
            <p:ph type="sldNum" sz="quarter" idx="12"/>
          </p:nvPr>
        </p:nvSpPr>
        <p:spPr/>
        <p:txBody>
          <a:bodyPr/>
          <a:lstStyle/>
          <a:p>
            <a:fld id="{575C8777-32B4-4C11-BF11-7CE002E63FFF}" type="slidenum">
              <a:rPr lang="en-US" smtClean="0"/>
              <a:t>‹#›</a:t>
            </a:fld>
            <a:endParaRPr lang="en-US"/>
          </a:p>
        </p:txBody>
      </p:sp>
    </p:spTree>
    <p:extLst>
      <p:ext uri="{BB962C8B-B14F-4D97-AF65-F5344CB8AC3E}">
        <p14:creationId xmlns:p14="http://schemas.microsoft.com/office/powerpoint/2010/main" val="3339529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B421B-909A-EA8B-0994-E2D593AB5F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1F8F64D-434F-9BDE-E7D3-BE6C13B0CA6E}"/>
              </a:ext>
            </a:extLst>
          </p:cNvPr>
          <p:cNvSpPr>
            <a:spLocks noGrp="1"/>
          </p:cNvSpPr>
          <p:nvPr>
            <p:ph type="dt" sz="half" idx="10"/>
          </p:nvPr>
        </p:nvSpPr>
        <p:spPr/>
        <p:txBody>
          <a:bodyPr/>
          <a:lstStyle/>
          <a:p>
            <a:fld id="{5B3D6CDC-4414-4B2D-8C2F-52390BE218EF}" type="datetimeFigureOut">
              <a:rPr lang="en-US" smtClean="0"/>
              <a:t>12/30/2022</a:t>
            </a:fld>
            <a:endParaRPr lang="en-US"/>
          </a:p>
        </p:txBody>
      </p:sp>
      <p:sp>
        <p:nvSpPr>
          <p:cNvPr id="4" name="Footer Placeholder 3">
            <a:extLst>
              <a:ext uri="{FF2B5EF4-FFF2-40B4-BE49-F238E27FC236}">
                <a16:creationId xmlns:a16="http://schemas.microsoft.com/office/drawing/2014/main" id="{F40CFABD-E403-015B-E241-1438D198CC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A1733EE-A538-B21E-D145-DD628BECCB66}"/>
              </a:ext>
            </a:extLst>
          </p:cNvPr>
          <p:cNvSpPr>
            <a:spLocks noGrp="1"/>
          </p:cNvSpPr>
          <p:nvPr>
            <p:ph type="sldNum" sz="quarter" idx="12"/>
          </p:nvPr>
        </p:nvSpPr>
        <p:spPr/>
        <p:txBody>
          <a:bodyPr/>
          <a:lstStyle/>
          <a:p>
            <a:fld id="{575C8777-32B4-4C11-BF11-7CE002E63FFF}" type="slidenum">
              <a:rPr lang="en-US" smtClean="0"/>
              <a:t>‹#›</a:t>
            </a:fld>
            <a:endParaRPr lang="en-US"/>
          </a:p>
        </p:txBody>
      </p:sp>
    </p:spTree>
    <p:extLst>
      <p:ext uri="{BB962C8B-B14F-4D97-AF65-F5344CB8AC3E}">
        <p14:creationId xmlns:p14="http://schemas.microsoft.com/office/powerpoint/2010/main" val="2486415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C5A71C-70DF-3CC3-0A50-09B7858A7F21}"/>
              </a:ext>
            </a:extLst>
          </p:cNvPr>
          <p:cNvSpPr>
            <a:spLocks noGrp="1"/>
          </p:cNvSpPr>
          <p:nvPr>
            <p:ph type="dt" sz="half" idx="10"/>
          </p:nvPr>
        </p:nvSpPr>
        <p:spPr/>
        <p:txBody>
          <a:bodyPr/>
          <a:lstStyle/>
          <a:p>
            <a:fld id="{5B3D6CDC-4414-4B2D-8C2F-52390BE218EF}" type="datetimeFigureOut">
              <a:rPr lang="en-US" smtClean="0"/>
              <a:t>12/30/2022</a:t>
            </a:fld>
            <a:endParaRPr lang="en-US"/>
          </a:p>
        </p:txBody>
      </p:sp>
      <p:sp>
        <p:nvSpPr>
          <p:cNvPr id="3" name="Footer Placeholder 2">
            <a:extLst>
              <a:ext uri="{FF2B5EF4-FFF2-40B4-BE49-F238E27FC236}">
                <a16:creationId xmlns:a16="http://schemas.microsoft.com/office/drawing/2014/main" id="{0A6E38F0-F412-6C3C-BE82-36F29A962D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DCFF597-FCE8-19FE-0524-069900B5E765}"/>
              </a:ext>
            </a:extLst>
          </p:cNvPr>
          <p:cNvSpPr>
            <a:spLocks noGrp="1"/>
          </p:cNvSpPr>
          <p:nvPr>
            <p:ph type="sldNum" sz="quarter" idx="12"/>
          </p:nvPr>
        </p:nvSpPr>
        <p:spPr/>
        <p:txBody>
          <a:bodyPr/>
          <a:lstStyle/>
          <a:p>
            <a:fld id="{575C8777-32B4-4C11-BF11-7CE002E63FFF}" type="slidenum">
              <a:rPr lang="en-US" smtClean="0"/>
              <a:t>‹#›</a:t>
            </a:fld>
            <a:endParaRPr lang="en-US"/>
          </a:p>
        </p:txBody>
      </p:sp>
    </p:spTree>
    <p:extLst>
      <p:ext uri="{BB962C8B-B14F-4D97-AF65-F5344CB8AC3E}">
        <p14:creationId xmlns:p14="http://schemas.microsoft.com/office/powerpoint/2010/main" val="4283777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77BAD-BF8F-C2EA-6AAC-895F46E337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6CB3CB-967F-5800-74E1-28EC4FB6F1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D05DF5-D531-9AFF-75E5-E23531C09E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1F25A9-2C10-29F5-1B47-6366112AD02B}"/>
              </a:ext>
            </a:extLst>
          </p:cNvPr>
          <p:cNvSpPr>
            <a:spLocks noGrp="1"/>
          </p:cNvSpPr>
          <p:nvPr>
            <p:ph type="dt" sz="half" idx="10"/>
          </p:nvPr>
        </p:nvSpPr>
        <p:spPr/>
        <p:txBody>
          <a:bodyPr/>
          <a:lstStyle/>
          <a:p>
            <a:fld id="{5B3D6CDC-4414-4B2D-8C2F-52390BE218EF}" type="datetimeFigureOut">
              <a:rPr lang="en-US" smtClean="0"/>
              <a:t>12/30/2022</a:t>
            </a:fld>
            <a:endParaRPr lang="en-US"/>
          </a:p>
        </p:txBody>
      </p:sp>
      <p:sp>
        <p:nvSpPr>
          <p:cNvPr id="6" name="Footer Placeholder 5">
            <a:extLst>
              <a:ext uri="{FF2B5EF4-FFF2-40B4-BE49-F238E27FC236}">
                <a16:creationId xmlns:a16="http://schemas.microsoft.com/office/drawing/2014/main" id="{9BC2FFD2-06D7-EF4A-4479-3304F77974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D635F7-524A-9E1B-721A-720199150D1F}"/>
              </a:ext>
            </a:extLst>
          </p:cNvPr>
          <p:cNvSpPr>
            <a:spLocks noGrp="1"/>
          </p:cNvSpPr>
          <p:nvPr>
            <p:ph type="sldNum" sz="quarter" idx="12"/>
          </p:nvPr>
        </p:nvSpPr>
        <p:spPr/>
        <p:txBody>
          <a:bodyPr/>
          <a:lstStyle/>
          <a:p>
            <a:fld id="{575C8777-32B4-4C11-BF11-7CE002E63FFF}" type="slidenum">
              <a:rPr lang="en-US" smtClean="0"/>
              <a:t>‹#›</a:t>
            </a:fld>
            <a:endParaRPr lang="en-US"/>
          </a:p>
        </p:txBody>
      </p:sp>
    </p:spTree>
    <p:extLst>
      <p:ext uri="{BB962C8B-B14F-4D97-AF65-F5344CB8AC3E}">
        <p14:creationId xmlns:p14="http://schemas.microsoft.com/office/powerpoint/2010/main" val="473335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4D8AD-689A-2969-6084-A002DD09C2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724C99-CCE7-2D06-6F80-43277C0548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9670C1-0FDF-5DD9-C182-602E7BA449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183671-D289-7C8A-9D5F-787D584E4475}"/>
              </a:ext>
            </a:extLst>
          </p:cNvPr>
          <p:cNvSpPr>
            <a:spLocks noGrp="1"/>
          </p:cNvSpPr>
          <p:nvPr>
            <p:ph type="dt" sz="half" idx="10"/>
          </p:nvPr>
        </p:nvSpPr>
        <p:spPr/>
        <p:txBody>
          <a:bodyPr/>
          <a:lstStyle/>
          <a:p>
            <a:fld id="{5B3D6CDC-4414-4B2D-8C2F-52390BE218EF}" type="datetimeFigureOut">
              <a:rPr lang="en-US" smtClean="0"/>
              <a:t>12/30/2022</a:t>
            </a:fld>
            <a:endParaRPr lang="en-US"/>
          </a:p>
        </p:txBody>
      </p:sp>
      <p:sp>
        <p:nvSpPr>
          <p:cNvPr id="6" name="Footer Placeholder 5">
            <a:extLst>
              <a:ext uri="{FF2B5EF4-FFF2-40B4-BE49-F238E27FC236}">
                <a16:creationId xmlns:a16="http://schemas.microsoft.com/office/drawing/2014/main" id="{0D3C09BB-08D6-4145-4C1E-F140E08B36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4976A1-4835-0101-D958-BB79F4958FC1}"/>
              </a:ext>
            </a:extLst>
          </p:cNvPr>
          <p:cNvSpPr>
            <a:spLocks noGrp="1"/>
          </p:cNvSpPr>
          <p:nvPr>
            <p:ph type="sldNum" sz="quarter" idx="12"/>
          </p:nvPr>
        </p:nvSpPr>
        <p:spPr/>
        <p:txBody>
          <a:bodyPr/>
          <a:lstStyle/>
          <a:p>
            <a:fld id="{575C8777-32B4-4C11-BF11-7CE002E63FFF}" type="slidenum">
              <a:rPr lang="en-US" smtClean="0"/>
              <a:t>‹#›</a:t>
            </a:fld>
            <a:endParaRPr lang="en-US"/>
          </a:p>
        </p:txBody>
      </p:sp>
    </p:spTree>
    <p:extLst>
      <p:ext uri="{BB962C8B-B14F-4D97-AF65-F5344CB8AC3E}">
        <p14:creationId xmlns:p14="http://schemas.microsoft.com/office/powerpoint/2010/main" val="1231880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DF84B2-B8C0-D311-2D2A-7883FCA196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D4D22C-B3F5-284C-007D-1E5F86CC2D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600A88-1A3F-3DCC-0EFA-08E87277DC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3D6CDC-4414-4B2D-8C2F-52390BE218EF}" type="datetimeFigureOut">
              <a:rPr lang="en-US" smtClean="0"/>
              <a:t>12/30/2022</a:t>
            </a:fld>
            <a:endParaRPr lang="en-US"/>
          </a:p>
        </p:txBody>
      </p:sp>
      <p:sp>
        <p:nvSpPr>
          <p:cNvPr id="5" name="Footer Placeholder 4">
            <a:extLst>
              <a:ext uri="{FF2B5EF4-FFF2-40B4-BE49-F238E27FC236}">
                <a16:creationId xmlns:a16="http://schemas.microsoft.com/office/drawing/2014/main" id="{CB37381E-CF1E-0F96-A981-EE8A6411F1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998D169-FBAD-6C93-C77E-A500D4BB21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5C8777-32B4-4C11-BF11-7CE002E63FFF}" type="slidenum">
              <a:rPr lang="en-US" smtClean="0"/>
              <a:t>‹#›</a:t>
            </a:fld>
            <a:endParaRPr lang="en-US"/>
          </a:p>
        </p:txBody>
      </p:sp>
    </p:spTree>
    <p:extLst>
      <p:ext uri="{BB962C8B-B14F-4D97-AF65-F5344CB8AC3E}">
        <p14:creationId xmlns:p14="http://schemas.microsoft.com/office/powerpoint/2010/main" val="9436822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www.facebook.com/618081612/videos/pcb.3306702116268563/646044550021110"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casel.org/fundamentals-of-sel/how-does-sel-support-educational-equity-and-excellence/transformative-sel/" TargetMode="External"/><Relationship Id="rId5" Type="http://schemas.openxmlformats.org/officeDocument/2006/relationships/hyperlink" Target="https://www.secondstep.org/elementary-school-curriculum" TargetMode="Externa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hyperlink" Target="https://www.paxis.org/dr-pax/" TargetMode="External"/><Relationship Id="rId4" Type="http://schemas.openxmlformats.org/officeDocument/2006/relationships/hyperlink" Target="https://onlinelibrary.wiley.com/doi/abs/10.1002/jcop.20020"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hyperlink" Target="https://www.youtube.com/watch?v=jLMGl1g6nRA&amp;feature=share&amp;fbclid=IwAR2gefD3G4eFeZm7fL4DOiiVl9AuTudQWTlsbOIhL9KxqVq6J2QN3FUqYS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EAA77-56ED-6993-4A22-B084E0BBC955}"/>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EE2D152E-C583-F9EA-589C-79EFAF8858F9}"/>
              </a:ext>
            </a:extLst>
          </p:cNvPr>
          <p:cNvPicPr>
            <a:picLocks noGrp="1" noChangeAspect="1"/>
          </p:cNvPicPr>
          <p:nvPr>
            <p:ph idx="1"/>
          </p:nvPr>
        </p:nvPicPr>
        <p:blipFill>
          <a:blip r:embed="rId2"/>
          <a:stretch>
            <a:fillRect/>
          </a:stretch>
        </p:blipFill>
        <p:spPr>
          <a:xfrm>
            <a:off x="7154071" y="64200"/>
            <a:ext cx="4723393" cy="2292543"/>
          </a:xfrm>
        </p:spPr>
      </p:pic>
      <p:pic>
        <p:nvPicPr>
          <p:cNvPr id="7" name="Picture 6">
            <a:extLst>
              <a:ext uri="{FF2B5EF4-FFF2-40B4-BE49-F238E27FC236}">
                <a16:creationId xmlns:a16="http://schemas.microsoft.com/office/drawing/2014/main" id="{688BB72E-29BE-7529-8E5F-A6795F27F3C5}"/>
              </a:ext>
            </a:extLst>
          </p:cNvPr>
          <p:cNvPicPr>
            <a:picLocks noChangeAspect="1"/>
          </p:cNvPicPr>
          <p:nvPr/>
        </p:nvPicPr>
        <p:blipFill>
          <a:blip r:embed="rId3"/>
          <a:stretch>
            <a:fillRect/>
          </a:stretch>
        </p:blipFill>
        <p:spPr>
          <a:xfrm>
            <a:off x="7154070" y="2390790"/>
            <a:ext cx="4723393" cy="2922544"/>
          </a:xfrm>
          <a:prstGeom prst="rect">
            <a:avLst/>
          </a:prstGeom>
        </p:spPr>
      </p:pic>
      <p:pic>
        <p:nvPicPr>
          <p:cNvPr id="9" name="Picture 8">
            <a:extLst>
              <a:ext uri="{FF2B5EF4-FFF2-40B4-BE49-F238E27FC236}">
                <a16:creationId xmlns:a16="http://schemas.microsoft.com/office/drawing/2014/main" id="{291450CF-D362-8F47-2745-2C30C2140613}"/>
              </a:ext>
            </a:extLst>
          </p:cNvPr>
          <p:cNvPicPr>
            <a:picLocks noChangeAspect="1"/>
          </p:cNvPicPr>
          <p:nvPr/>
        </p:nvPicPr>
        <p:blipFill>
          <a:blip r:embed="rId4"/>
          <a:stretch>
            <a:fillRect/>
          </a:stretch>
        </p:blipFill>
        <p:spPr>
          <a:xfrm>
            <a:off x="100528" y="0"/>
            <a:ext cx="6880621" cy="6492873"/>
          </a:xfrm>
          <a:prstGeom prst="rect">
            <a:avLst/>
          </a:prstGeom>
        </p:spPr>
      </p:pic>
      <p:sp>
        <p:nvSpPr>
          <p:cNvPr id="11" name="TextBox 10">
            <a:extLst>
              <a:ext uri="{FF2B5EF4-FFF2-40B4-BE49-F238E27FC236}">
                <a16:creationId xmlns:a16="http://schemas.microsoft.com/office/drawing/2014/main" id="{67502AEA-6C37-E1E9-D30A-A598176D9351}"/>
              </a:ext>
            </a:extLst>
          </p:cNvPr>
          <p:cNvSpPr txBox="1"/>
          <p:nvPr/>
        </p:nvSpPr>
        <p:spPr>
          <a:xfrm>
            <a:off x="7243168" y="5505602"/>
            <a:ext cx="4848304" cy="646331"/>
          </a:xfrm>
          <a:prstGeom prst="rect">
            <a:avLst/>
          </a:prstGeom>
          <a:noFill/>
        </p:spPr>
        <p:txBody>
          <a:bodyPr wrap="square">
            <a:spAutoFit/>
          </a:bodyPr>
          <a:lstStyle/>
          <a:p>
            <a:r>
              <a:rPr lang="en-US" b="0" i="0" dirty="0">
                <a:solidFill>
                  <a:srgbClr val="050505"/>
                </a:solidFill>
                <a:effectLst/>
                <a:latin typeface="Segoe UI Historic" panose="020B0502040204020203" pitchFamily="34" charset="0"/>
              </a:rPr>
              <a:t>Lake 8th Grade Health Class. Brain Pop is used for multiple classes.</a:t>
            </a:r>
            <a:endParaRPr lang="en-US" dirty="0"/>
          </a:p>
        </p:txBody>
      </p:sp>
      <p:sp>
        <p:nvSpPr>
          <p:cNvPr id="13" name="TextBox 12">
            <a:extLst>
              <a:ext uri="{FF2B5EF4-FFF2-40B4-BE49-F238E27FC236}">
                <a16:creationId xmlns:a16="http://schemas.microsoft.com/office/drawing/2014/main" id="{5B03948C-44F2-6DEF-224F-612CA200C6CE}"/>
              </a:ext>
            </a:extLst>
          </p:cNvPr>
          <p:cNvSpPr txBox="1"/>
          <p:nvPr/>
        </p:nvSpPr>
        <p:spPr>
          <a:xfrm>
            <a:off x="8702187" y="6296394"/>
            <a:ext cx="2508005" cy="369332"/>
          </a:xfrm>
          <a:prstGeom prst="rect">
            <a:avLst/>
          </a:prstGeom>
          <a:noFill/>
        </p:spPr>
        <p:txBody>
          <a:bodyPr wrap="square">
            <a:spAutoFit/>
          </a:bodyPr>
          <a:lstStyle/>
          <a:p>
            <a:r>
              <a:rPr lang="en-US" dirty="0">
                <a:hlinkClick r:id="rId5"/>
              </a:rPr>
              <a:t>(2) Facebook</a:t>
            </a:r>
            <a:endParaRPr lang="en-US" dirty="0"/>
          </a:p>
        </p:txBody>
      </p:sp>
    </p:spTree>
    <p:extLst>
      <p:ext uri="{BB962C8B-B14F-4D97-AF65-F5344CB8AC3E}">
        <p14:creationId xmlns:p14="http://schemas.microsoft.com/office/powerpoint/2010/main" val="1540562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9755932-02E0-56D6-A08E-5CB65C33F15F}"/>
              </a:ext>
            </a:extLst>
          </p:cNvPr>
          <p:cNvSpPr txBox="1"/>
          <p:nvPr/>
        </p:nvSpPr>
        <p:spPr>
          <a:xfrm>
            <a:off x="7464614" y="1783959"/>
            <a:ext cx="4288362" cy="2284702"/>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800" b="0" i="0" dirty="0">
                <a:effectLst/>
                <a:latin typeface="+mj-lt"/>
                <a:ea typeface="+mj-ea"/>
                <a:cs typeface="+mj-cs"/>
              </a:rPr>
              <a:t>Northwest Stark County - 8th Grade Health Class.</a:t>
            </a:r>
          </a:p>
        </p:txBody>
      </p:sp>
      <p:pic>
        <p:nvPicPr>
          <p:cNvPr id="5" name="Content Placeholder 4">
            <a:extLst>
              <a:ext uri="{FF2B5EF4-FFF2-40B4-BE49-F238E27FC236}">
                <a16:creationId xmlns:a16="http://schemas.microsoft.com/office/drawing/2014/main" id="{4180348E-C564-36DA-DB52-CB9399FCE477}"/>
              </a:ext>
            </a:extLst>
          </p:cNvPr>
          <p:cNvPicPr>
            <a:picLocks noGrp="1" noChangeAspect="1"/>
          </p:cNvPicPr>
          <p:nvPr>
            <p:ph idx="1"/>
          </p:nvPr>
        </p:nvPicPr>
        <p:blipFill rotWithShape="1">
          <a:blip r:embed="rId2"/>
          <a:srcRect l="6994" r="2" b="2"/>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385431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C7C76D-39AA-C9C8-BC11-A420C17BD2E9}"/>
              </a:ext>
            </a:extLst>
          </p:cNvPr>
          <p:cNvPicPr>
            <a:picLocks noChangeAspect="1"/>
          </p:cNvPicPr>
          <p:nvPr/>
        </p:nvPicPr>
        <p:blipFill>
          <a:blip r:embed="rId2"/>
          <a:stretch>
            <a:fillRect/>
          </a:stretch>
        </p:blipFill>
        <p:spPr>
          <a:xfrm>
            <a:off x="10620070" y="187478"/>
            <a:ext cx="1438275" cy="752475"/>
          </a:xfrm>
          <a:prstGeom prst="rect">
            <a:avLst/>
          </a:prstGeom>
        </p:spPr>
      </p:pic>
      <p:pic>
        <p:nvPicPr>
          <p:cNvPr id="7" name="Picture 6">
            <a:extLst>
              <a:ext uri="{FF2B5EF4-FFF2-40B4-BE49-F238E27FC236}">
                <a16:creationId xmlns:a16="http://schemas.microsoft.com/office/drawing/2014/main" id="{F0FEEA7A-02D6-8D2B-2845-EFE2DD5F577F}"/>
              </a:ext>
            </a:extLst>
          </p:cNvPr>
          <p:cNvPicPr>
            <a:picLocks noChangeAspect="1"/>
          </p:cNvPicPr>
          <p:nvPr/>
        </p:nvPicPr>
        <p:blipFill>
          <a:blip r:embed="rId3"/>
          <a:stretch>
            <a:fillRect/>
          </a:stretch>
        </p:blipFill>
        <p:spPr>
          <a:xfrm>
            <a:off x="1090010" y="4878454"/>
            <a:ext cx="3746220" cy="1499674"/>
          </a:xfrm>
          <a:prstGeom prst="rect">
            <a:avLst/>
          </a:prstGeom>
        </p:spPr>
      </p:pic>
      <p:pic>
        <p:nvPicPr>
          <p:cNvPr id="9" name="Picture 8">
            <a:extLst>
              <a:ext uri="{FF2B5EF4-FFF2-40B4-BE49-F238E27FC236}">
                <a16:creationId xmlns:a16="http://schemas.microsoft.com/office/drawing/2014/main" id="{DCDA26BF-7037-DDA9-55EE-1C745CD70DF5}"/>
              </a:ext>
            </a:extLst>
          </p:cNvPr>
          <p:cNvPicPr>
            <a:picLocks noChangeAspect="1"/>
          </p:cNvPicPr>
          <p:nvPr/>
        </p:nvPicPr>
        <p:blipFill>
          <a:blip r:embed="rId4"/>
          <a:stretch>
            <a:fillRect/>
          </a:stretch>
        </p:blipFill>
        <p:spPr>
          <a:xfrm>
            <a:off x="237617" y="3766929"/>
            <a:ext cx="5292743" cy="926230"/>
          </a:xfrm>
          <a:prstGeom prst="rect">
            <a:avLst/>
          </a:prstGeom>
        </p:spPr>
      </p:pic>
      <p:sp>
        <p:nvSpPr>
          <p:cNvPr id="13" name="TextBox 12">
            <a:extLst>
              <a:ext uri="{FF2B5EF4-FFF2-40B4-BE49-F238E27FC236}">
                <a16:creationId xmlns:a16="http://schemas.microsoft.com/office/drawing/2014/main" id="{BE1F776F-789D-563A-C9EE-F858E13328A3}"/>
              </a:ext>
            </a:extLst>
          </p:cNvPr>
          <p:cNvSpPr txBox="1"/>
          <p:nvPr/>
        </p:nvSpPr>
        <p:spPr>
          <a:xfrm>
            <a:off x="7598188" y="286716"/>
            <a:ext cx="3840604" cy="276999"/>
          </a:xfrm>
          <a:prstGeom prst="rect">
            <a:avLst/>
          </a:prstGeom>
          <a:noFill/>
        </p:spPr>
        <p:txBody>
          <a:bodyPr wrap="square">
            <a:spAutoFit/>
          </a:bodyPr>
          <a:lstStyle/>
          <a:p>
            <a:r>
              <a:rPr lang="en-US" sz="1200" dirty="0">
                <a:hlinkClick r:id="rId5"/>
              </a:rPr>
              <a:t>Elementary School Curriculum | Second Step</a:t>
            </a:r>
            <a:endParaRPr lang="en-US" sz="1200" dirty="0"/>
          </a:p>
        </p:txBody>
      </p:sp>
      <p:sp>
        <p:nvSpPr>
          <p:cNvPr id="17" name="TextBox 16">
            <a:extLst>
              <a:ext uri="{FF2B5EF4-FFF2-40B4-BE49-F238E27FC236}">
                <a16:creationId xmlns:a16="http://schemas.microsoft.com/office/drawing/2014/main" id="{C37160DF-9017-3C81-1028-BCCB47FA7942}"/>
              </a:ext>
            </a:extLst>
          </p:cNvPr>
          <p:cNvSpPr txBox="1"/>
          <p:nvPr/>
        </p:nvSpPr>
        <p:spPr>
          <a:xfrm>
            <a:off x="237617" y="207902"/>
            <a:ext cx="5217673" cy="3416320"/>
          </a:xfrm>
          <a:prstGeom prst="rect">
            <a:avLst/>
          </a:prstGeom>
          <a:noFill/>
        </p:spPr>
        <p:txBody>
          <a:bodyPr wrap="square">
            <a:spAutoFit/>
          </a:bodyPr>
          <a:lstStyle/>
          <a:p>
            <a:r>
              <a:rPr lang="en-US" b="0" i="0" dirty="0">
                <a:solidFill>
                  <a:srgbClr val="1F1F1F"/>
                </a:solidFill>
                <a:effectLst/>
                <a:latin typeface="+mj-lt"/>
              </a:rPr>
              <a:t>We’re committed to addressing </a:t>
            </a:r>
            <a:r>
              <a:rPr lang="en-US" b="1" i="0" dirty="0">
                <a:solidFill>
                  <a:srgbClr val="1F1F1F"/>
                </a:solidFill>
                <a:effectLst/>
                <a:latin typeface="+mj-lt"/>
              </a:rPr>
              <a:t>racial injustice </a:t>
            </a:r>
            <a:r>
              <a:rPr lang="en-US" b="0" i="0" dirty="0">
                <a:solidFill>
                  <a:srgbClr val="1F1F1F"/>
                </a:solidFill>
                <a:effectLst/>
                <a:latin typeface="+mj-lt"/>
              </a:rPr>
              <a:t>and helping you drive real change in your school communities. These resources will help you implement social-emotional learning (SEL) in a way that builds on students’ cultural assets, critically examines systems of power, and develops better ways of teaching, learning, and being. The Collaborative for Academic, Social, and Emotional Learning (CASEL) calls this </a:t>
            </a:r>
            <a:r>
              <a:rPr lang="en-US" b="0" i="0" u="none" strike="noStrike" dirty="0">
                <a:solidFill>
                  <a:srgbClr val="3C6E90"/>
                </a:solidFill>
                <a:effectLst/>
                <a:latin typeface="+mj-lt"/>
                <a:hlinkClick r:id="rId6"/>
              </a:rPr>
              <a:t>transformative SEL</a:t>
            </a:r>
            <a:r>
              <a:rPr lang="en-US" b="0" i="0" dirty="0">
                <a:solidFill>
                  <a:srgbClr val="1F1F1F"/>
                </a:solidFill>
                <a:effectLst/>
                <a:latin typeface="+mj-lt"/>
              </a:rPr>
              <a:t>. Engaging in this form of SEL is challenging—</a:t>
            </a:r>
            <a:r>
              <a:rPr lang="en-US" b="1" i="0" dirty="0">
                <a:solidFill>
                  <a:srgbClr val="1F1F1F"/>
                </a:solidFill>
                <a:effectLst/>
                <a:latin typeface="+mj-lt"/>
              </a:rPr>
              <a:t>it pushes us to question long-standing beliefs, assumptions, and policies</a:t>
            </a:r>
            <a:r>
              <a:rPr lang="en-US" b="0" i="0" dirty="0">
                <a:solidFill>
                  <a:srgbClr val="1F1F1F"/>
                </a:solidFill>
                <a:effectLst/>
                <a:latin typeface="+mj-lt"/>
              </a:rPr>
              <a:t>—but it is necessary to move toward a more just and </a:t>
            </a:r>
            <a:r>
              <a:rPr lang="en-US" b="1" i="0" dirty="0">
                <a:solidFill>
                  <a:srgbClr val="1F1F1F"/>
                </a:solidFill>
                <a:effectLst/>
                <a:latin typeface="+mj-lt"/>
              </a:rPr>
              <a:t>equitable future</a:t>
            </a:r>
            <a:r>
              <a:rPr lang="en-US" b="0" i="0" dirty="0">
                <a:solidFill>
                  <a:srgbClr val="1F1F1F"/>
                </a:solidFill>
                <a:effectLst/>
                <a:latin typeface="+mj-lt"/>
              </a:rPr>
              <a:t>.</a:t>
            </a:r>
            <a:endParaRPr lang="en-US" dirty="0">
              <a:latin typeface="+mj-lt"/>
            </a:endParaRPr>
          </a:p>
        </p:txBody>
      </p:sp>
      <p:pic>
        <p:nvPicPr>
          <p:cNvPr id="19" name="Picture 18">
            <a:extLst>
              <a:ext uri="{FF2B5EF4-FFF2-40B4-BE49-F238E27FC236}">
                <a16:creationId xmlns:a16="http://schemas.microsoft.com/office/drawing/2014/main" id="{6D70061A-EA12-AD30-C4E9-65F094D3B2B5}"/>
              </a:ext>
            </a:extLst>
          </p:cNvPr>
          <p:cNvPicPr>
            <a:picLocks noChangeAspect="1"/>
          </p:cNvPicPr>
          <p:nvPr/>
        </p:nvPicPr>
        <p:blipFill>
          <a:blip r:embed="rId7"/>
          <a:stretch>
            <a:fillRect/>
          </a:stretch>
        </p:blipFill>
        <p:spPr>
          <a:xfrm>
            <a:off x="5943391" y="1577569"/>
            <a:ext cx="6010992" cy="4800559"/>
          </a:xfrm>
          <a:prstGeom prst="rect">
            <a:avLst/>
          </a:prstGeom>
        </p:spPr>
      </p:pic>
      <p:sp>
        <p:nvSpPr>
          <p:cNvPr id="2" name="TextBox 1">
            <a:extLst>
              <a:ext uri="{FF2B5EF4-FFF2-40B4-BE49-F238E27FC236}">
                <a16:creationId xmlns:a16="http://schemas.microsoft.com/office/drawing/2014/main" id="{966F0BFF-68ED-21C4-D8C5-4F7E31BE9494}"/>
              </a:ext>
            </a:extLst>
          </p:cNvPr>
          <p:cNvSpPr txBox="1"/>
          <p:nvPr/>
        </p:nvSpPr>
        <p:spPr>
          <a:xfrm>
            <a:off x="7509496" y="712731"/>
            <a:ext cx="2566489" cy="369332"/>
          </a:xfrm>
          <a:prstGeom prst="rect">
            <a:avLst/>
          </a:prstGeom>
          <a:noFill/>
          <a:ln>
            <a:solidFill>
              <a:schemeClr val="tx1"/>
            </a:solidFill>
          </a:ln>
        </p:spPr>
        <p:txBody>
          <a:bodyPr wrap="square">
            <a:spAutoFit/>
          </a:bodyPr>
          <a:lstStyle/>
          <a:p>
            <a:r>
              <a:rPr lang="en-US" b="0" i="0" dirty="0">
                <a:solidFill>
                  <a:srgbClr val="050505"/>
                </a:solidFill>
                <a:effectLst/>
                <a:latin typeface="Segoe UI Historic" panose="020B0502040204020203" pitchFamily="34" charset="0"/>
              </a:rPr>
              <a:t>Perry School District</a:t>
            </a:r>
            <a:endParaRPr lang="en-US" dirty="0"/>
          </a:p>
        </p:txBody>
      </p:sp>
    </p:spTree>
    <p:extLst>
      <p:ext uri="{BB962C8B-B14F-4D97-AF65-F5344CB8AC3E}">
        <p14:creationId xmlns:p14="http://schemas.microsoft.com/office/powerpoint/2010/main" val="712924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C8D19849-936D-483B-84EF-D091536BBCCD}"/>
              </a:ext>
            </a:extLst>
          </p:cNvPr>
          <p:cNvSpPr txBox="1"/>
          <p:nvPr/>
        </p:nvSpPr>
        <p:spPr>
          <a:xfrm>
            <a:off x="266700" y="985872"/>
            <a:ext cx="11817285" cy="677108"/>
          </a:xfrm>
          <a:prstGeom prst="rect">
            <a:avLst/>
          </a:prstGeom>
          <a:noFill/>
        </p:spPr>
        <p:txBody>
          <a:bodyPr wrap="square">
            <a:spAutoFit/>
          </a:bodyPr>
          <a:lstStyle/>
          <a:p>
            <a:pPr algn="l"/>
            <a:r>
              <a:rPr lang="en-US" sz="2000" b="1" i="0" dirty="0">
                <a:solidFill>
                  <a:srgbClr val="C52229"/>
                </a:solidFill>
                <a:effectLst/>
                <a:latin typeface="Century Gothic" panose="020B0502020202020204" pitchFamily="34" charset="0"/>
              </a:rPr>
              <a:t>PBIS </a:t>
            </a:r>
            <a:r>
              <a:rPr lang="en-US" sz="2000" b="1" dirty="0">
                <a:solidFill>
                  <a:srgbClr val="C52229"/>
                </a:solidFill>
                <a:latin typeface="Century Gothic" panose="020B0502020202020204" pitchFamily="34" charset="0"/>
              </a:rPr>
              <a:t>and SEL tool </a:t>
            </a:r>
            <a:endParaRPr lang="en-US" sz="2000" b="1" i="0" dirty="0">
              <a:solidFill>
                <a:srgbClr val="C52229"/>
              </a:solidFill>
              <a:effectLst/>
              <a:latin typeface="Century Gothic" panose="020B0502020202020204" pitchFamily="34" charset="0"/>
            </a:endParaRPr>
          </a:p>
          <a:p>
            <a:pPr algn="l"/>
            <a:endParaRPr lang="en-US" b="1" i="0" dirty="0">
              <a:solidFill>
                <a:srgbClr val="C52229"/>
              </a:solidFill>
              <a:effectLst/>
              <a:latin typeface="Century Gothic" panose="020B0502020202020204" pitchFamily="34" charset="0"/>
            </a:endParaRPr>
          </a:p>
        </p:txBody>
      </p:sp>
      <p:pic>
        <p:nvPicPr>
          <p:cNvPr id="3" name="Picture 2">
            <a:extLst>
              <a:ext uri="{FF2B5EF4-FFF2-40B4-BE49-F238E27FC236}">
                <a16:creationId xmlns:a16="http://schemas.microsoft.com/office/drawing/2014/main" id="{28AB91D9-A36F-B9C0-FD06-2ADDF0B6BA08}"/>
              </a:ext>
            </a:extLst>
          </p:cNvPr>
          <p:cNvPicPr>
            <a:picLocks noChangeAspect="1"/>
          </p:cNvPicPr>
          <p:nvPr/>
        </p:nvPicPr>
        <p:blipFill rotWithShape="1">
          <a:blip r:embed="rId2"/>
          <a:srcRect t="15405" r="66228"/>
          <a:stretch/>
        </p:blipFill>
        <p:spPr>
          <a:xfrm>
            <a:off x="153873" y="1344175"/>
            <a:ext cx="2756382" cy="1020881"/>
          </a:xfrm>
          <a:prstGeom prst="rect">
            <a:avLst/>
          </a:prstGeom>
        </p:spPr>
      </p:pic>
      <p:pic>
        <p:nvPicPr>
          <p:cNvPr id="6" name="Picture 5">
            <a:extLst>
              <a:ext uri="{FF2B5EF4-FFF2-40B4-BE49-F238E27FC236}">
                <a16:creationId xmlns:a16="http://schemas.microsoft.com/office/drawing/2014/main" id="{CC669EB9-AD89-1ABD-3179-C31F065E54F2}"/>
              </a:ext>
            </a:extLst>
          </p:cNvPr>
          <p:cNvPicPr>
            <a:picLocks noChangeAspect="1"/>
          </p:cNvPicPr>
          <p:nvPr/>
        </p:nvPicPr>
        <p:blipFill>
          <a:blip r:embed="rId3"/>
          <a:stretch>
            <a:fillRect/>
          </a:stretch>
        </p:blipFill>
        <p:spPr>
          <a:xfrm>
            <a:off x="266700" y="4133570"/>
            <a:ext cx="6613294" cy="1147762"/>
          </a:xfrm>
          <a:prstGeom prst="rect">
            <a:avLst/>
          </a:prstGeom>
        </p:spPr>
      </p:pic>
      <p:pic>
        <p:nvPicPr>
          <p:cNvPr id="19" name="Picture 18">
            <a:extLst>
              <a:ext uri="{FF2B5EF4-FFF2-40B4-BE49-F238E27FC236}">
                <a16:creationId xmlns:a16="http://schemas.microsoft.com/office/drawing/2014/main" id="{4DFC07D5-DF7B-F167-4890-862A020311EC}"/>
              </a:ext>
            </a:extLst>
          </p:cNvPr>
          <p:cNvPicPr>
            <a:picLocks noChangeAspect="1"/>
          </p:cNvPicPr>
          <p:nvPr/>
        </p:nvPicPr>
        <p:blipFill rotWithShape="1">
          <a:blip r:embed="rId2"/>
          <a:srcRect l="34684"/>
          <a:stretch/>
        </p:blipFill>
        <p:spPr>
          <a:xfrm>
            <a:off x="5215875" y="5199838"/>
            <a:ext cx="6613294" cy="1497093"/>
          </a:xfrm>
          <a:prstGeom prst="rect">
            <a:avLst/>
          </a:prstGeom>
        </p:spPr>
      </p:pic>
      <p:sp>
        <p:nvSpPr>
          <p:cNvPr id="22" name="Rectangle 21">
            <a:extLst>
              <a:ext uri="{FF2B5EF4-FFF2-40B4-BE49-F238E27FC236}">
                <a16:creationId xmlns:a16="http://schemas.microsoft.com/office/drawing/2014/main" id="{54664D23-CAED-F0E5-2B8D-CA2252E1441D}"/>
              </a:ext>
            </a:extLst>
          </p:cNvPr>
          <p:cNvSpPr/>
          <p:nvPr/>
        </p:nvSpPr>
        <p:spPr>
          <a:xfrm>
            <a:off x="2197129" y="4758274"/>
            <a:ext cx="3897346" cy="228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9FBFF63F-6F87-4B90-9C1A-52EF7895F4EB}"/>
              </a:ext>
            </a:extLst>
          </p:cNvPr>
          <p:cNvSpPr/>
          <p:nvPr/>
        </p:nvSpPr>
        <p:spPr>
          <a:xfrm>
            <a:off x="8459510" y="5479072"/>
            <a:ext cx="2390198" cy="2535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A0722D64-F22F-2866-E4B9-43C5FC39E99A}"/>
              </a:ext>
            </a:extLst>
          </p:cNvPr>
          <p:cNvSpPr txBox="1"/>
          <p:nvPr/>
        </p:nvSpPr>
        <p:spPr>
          <a:xfrm>
            <a:off x="3286863" y="1054524"/>
            <a:ext cx="7411916" cy="2246769"/>
          </a:xfrm>
          <a:prstGeom prst="rect">
            <a:avLst/>
          </a:prstGeom>
          <a:noFill/>
        </p:spPr>
        <p:txBody>
          <a:bodyPr wrap="square">
            <a:spAutoFit/>
          </a:bodyPr>
          <a:lstStyle/>
          <a:p>
            <a:r>
              <a:rPr lang="en-US" sz="1400" b="0" i="0" dirty="0">
                <a:solidFill>
                  <a:srgbClr val="1C1D1E"/>
                </a:solidFill>
                <a:effectLst/>
                <a:latin typeface="Open Sans" panose="020B0606030504020204" pitchFamily="34" charset="0"/>
              </a:rPr>
              <a:t>Kernels and </a:t>
            </a:r>
            <a:r>
              <a:rPr lang="en-US" sz="1400" b="1" i="0" dirty="0">
                <a:solidFill>
                  <a:srgbClr val="1C1D1E"/>
                </a:solidFill>
                <a:effectLst/>
                <a:highlight>
                  <a:srgbClr val="FFFF00"/>
                </a:highlight>
                <a:latin typeface="Open Sans" panose="020B0606030504020204" pitchFamily="34" charset="0"/>
              </a:rPr>
              <a:t>behavioral vaccines </a:t>
            </a:r>
            <a:r>
              <a:rPr lang="en-US" sz="1400" b="0" i="0" dirty="0">
                <a:solidFill>
                  <a:srgbClr val="1C1D1E"/>
                </a:solidFill>
                <a:effectLst/>
                <a:latin typeface="Open Sans" panose="020B0606030504020204" pitchFamily="34" charset="0"/>
              </a:rPr>
              <a:t>are simple, and they are not programs or curriculum in the conventional sense. This article presents examples of</a:t>
            </a:r>
            <a:r>
              <a:rPr lang="en-US" sz="1400" b="1" i="0" dirty="0">
                <a:solidFill>
                  <a:srgbClr val="1C1D1E"/>
                </a:solidFill>
                <a:effectLst/>
                <a:latin typeface="Open Sans" panose="020B0606030504020204" pitchFamily="34" charset="0"/>
              </a:rPr>
              <a:t> evidence-based kernels and behavioral vaccines that can be promoted easily across whole communities or states using social marketing principles. </a:t>
            </a:r>
            <a:r>
              <a:rPr lang="en-US" sz="1400" i="0" dirty="0">
                <a:solidFill>
                  <a:srgbClr val="1C1D1E"/>
                </a:solidFill>
                <a:effectLst/>
                <a:latin typeface="Open Sans" panose="020B0606030504020204" pitchFamily="34" charset="0"/>
              </a:rPr>
              <a:t>Widespread propagation of evidence-based kernels and behavioral vaccines could have a significant impact on communities and their prevention norms, providing low-cost alternatives and practical models for </a:t>
            </a:r>
            <a:r>
              <a:rPr lang="en-US" sz="1400" i="0" u="sng" dirty="0">
                <a:solidFill>
                  <a:srgbClr val="1C1D1E"/>
                </a:solidFill>
                <a:effectLst/>
                <a:latin typeface="Open Sans" panose="020B0606030504020204" pitchFamily="34" charset="0"/>
              </a:rPr>
              <a:t>community psychology</a:t>
            </a:r>
            <a:r>
              <a:rPr lang="en-US" sz="1400" i="0" dirty="0">
                <a:solidFill>
                  <a:srgbClr val="1C1D1E"/>
                </a:solidFill>
                <a:effectLst/>
                <a:latin typeface="Open Sans" panose="020B0606030504020204" pitchFamily="34" charset="0"/>
              </a:rPr>
              <a:t>, public health, and policy makers</a:t>
            </a:r>
            <a:r>
              <a:rPr lang="en-US" sz="1400" b="0" i="0" dirty="0">
                <a:solidFill>
                  <a:srgbClr val="1C1D1E"/>
                </a:solidFill>
                <a:effectLst/>
                <a:latin typeface="Open Sans" panose="020B0606030504020204" pitchFamily="34" charset="0"/>
              </a:rPr>
              <a:t>. Behavioral kernels and vaccines can add needed precision to prevention science and community psychology. </a:t>
            </a:r>
          </a:p>
          <a:p>
            <a:endParaRPr lang="en-US" sz="1400" dirty="0">
              <a:solidFill>
                <a:srgbClr val="1C1D1E"/>
              </a:solidFill>
              <a:latin typeface="Open Sans" panose="020B0606030504020204" pitchFamily="34" charset="0"/>
            </a:endParaRPr>
          </a:p>
          <a:p>
            <a:r>
              <a:rPr lang="en-US" sz="1400" b="0" i="0" dirty="0">
                <a:solidFill>
                  <a:srgbClr val="1C1D1E"/>
                </a:solidFill>
                <a:effectLst/>
                <a:latin typeface="Open Sans" panose="020B0606030504020204" pitchFamily="34" charset="0"/>
              </a:rPr>
              <a:t>-</a:t>
            </a:r>
            <a:r>
              <a:rPr lang="en-US" sz="1200" b="0" i="0" u="none" strike="noStrike" dirty="0">
                <a:effectLst/>
                <a:latin typeface="Open Sans" panose="020B0606030504020204" pitchFamily="34" charset="0"/>
              </a:rPr>
              <a:t>Dennis D. Embry, PAX </a:t>
            </a:r>
            <a:r>
              <a:rPr lang="en-US" sz="1200" b="0" i="0" dirty="0">
                <a:solidFill>
                  <a:srgbClr val="28303D"/>
                </a:solidFill>
                <a:effectLst/>
                <a:latin typeface="Jost"/>
              </a:rPr>
              <a:t>President and Senior Scientist </a:t>
            </a:r>
            <a:endParaRPr lang="en-US" sz="1200" dirty="0"/>
          </a:p>
        </p:txBody>
      </p:sp>
      <p:sp>
        <p:nvSpPr>
          <p:cNvPr id="7" name="TextBox 6">
            <a:extLst>
              <a:ext uri="{FF2B5EF4-FFF2-40B4-BE49-F238E27FC236}">
                <a16:creationId xmlns:a16="http://schemas.microsoft.com/office/drawing/2014/main" id="{00F8F119-C3E9-C949-8787-5B8F93B687DA}"/>
              </a:ext>
            </a:extLst>
          </p:cNvPr>
          <p:cNvSpPr txBox="1"/>
          <p:nvPr/>
        </p:nvSpPr>
        <p:spPr>
          <a:xfrm>
            <a:off x="9533060" y="2868336"/>
            <a:ext cx="938578" cy="369332"/>
          </a:xfrm>
          <a:prstGeom prst="rect">
            <a:avLst/>
          </a:prstGeom>
          <a:noFill/>
        </p:spPr>
        <p:txBody>
          <a:bodyPr wrap="square">
            <a:spAutoFit/>
          </a:bodyPr>
          <a:lstStyle/>
          <a:p>
            <a:r>
              <a:rPr lang="en-US" dirty="0">
                <a:hlinkClick r:id="rId4"/>
              </a:rPr>
              <a:t>LINK</a:t>
            </a:r>
            <a:endParaRPr lang="en-US" dirty="0"/>
          </a:p>
        </p:txBody>
      </p:sp>
      <p:sp>
        <p:nvSpPr>
          <p:cNvPr id="9" name="TextBox 8">
            <a:extLst>
              <a:ext uri="{FF2B5EF4-FFF2-40B4-BE49-F238E27FC236}">
                <a16:creationId xmlns:a16="http://schemas.microsoft.com/office/drawing/2014/main" id="{781162F5-CF36-8142-189F-E9E21001BAAD}"/>
              </a:ext>
            </a:extLst>
          </p:cNvPr>
          <p:cNvSpPr txBox="1"/>
          <p:nvPr/>
        </p:nvSpPr>
        <p:spPr>
          <a:xfrm>
            <a:off x="519997" y="6194153"/>
            <a:ext cx="1677132" cy="369332"/>
          </a:xfrm>
          <a:prstGeom prst="rect">
            <a:avLst/>
          </a:prstGeom>
          <a:noFill/>
        </p:spPr>
        <p:txBody>
          <a:bodyPr wrap="square">
            <a:spAutoFit/>
          </a:bodyPr>
          <a:lstStyle/>
          <a:p>
            <a:r>
              <a:rPr lang="en-US" dirty="0">
                <a:hlinkClick r:id="rId5"/>
              </a:rPr>
              <a:t>PAX</a:t>
            </a:r>
            <a:endParaRPr lang="en-US" dirty="0"/>
          </a:p>
        </p:txBody>
      </p:sp>
      <p:sp>
        <p:nvSpPr>
          <p:cNvPr id="2" name="TextBox 1">
            <a:extLst>
              <a:ext uri="{FF2B5EF4-FFF2-40B4-BE49-F238E27FC236}">
                <a16:creationId xmlns:a16="http://schemas.microsoft.com/office/drawing/2014/main" id="{C2ED1A81-2C18-7B19-E5CD-6520BC1CA95F}"/>
              </a:ext>
            </a:extLst>
          </p:cNvPr>
          <p:cNvSpPr txBox="1"/>
          <p:nvPr/>
        </p:nvSpPr>
        <p:spPr>
          <a:xfrm>
            <a:off x="7844000" y="4036726"/>
            <a:ext cx="4091838" cy="646331"/>
          </a:xfrm>
          <a:prstGeom prst="rect">
            <a:avLst/>
          </a:prstGeom>
          <a:noFill/>
          <a:ln>
            <a:solidFill>
              <a:srgbClr val="002060"/>
            </a:solidFill>
          </a:ln>
        </p:spPr>
        <p:txBody>
          <a:bodyPr wrap="square">
            <a:spAutoFit/>
          </a:bodyPr>
          <a:lstStyle/>
          <a:p>
            <a:r>
              <a:rPr lang="en-US" dirty="0">
                <a:solidFill>
                  <a:srgbClr val="050505"/>
                </a:solidFill>
                <a:latin typeface="Segoe UI Historic" panose="020B0502040204020203" pitchFamily="34" charset="0"/>
              </a:rPr>
              <a:t>Lake and Jackson use pax, could be in other schools as well.</a:t>
            </a:r>
            <a:endParaRPr lang="en-US" dirty="0"/>
          </a:p>
        </p:txBody>
      </p:sp>
    </p:spTree>
    <p:extLst>
      <p:ext uri="{BB962C8B-B14F-4D97-AF65-F5344CB8AC3E}">
        <p14:creationId xmlns:p14="http://schemas.microsoft.com/office/powerpoint/2010/main" val="2292584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12A9AE9-ABDE-3CDD-5B83-3495F1C5733F}"/>
              </a:ext>
            </a:extLst>
          </p:cNvPr>
          <p:cNvPicPr>
            <a:picLocks noGrp="1" noChangeAspect="1"/>
          </p:cNvPicPr>
          <p:nvPr>
            <p:ph idx="1"/>
          </p:nvPr>
        </p:nvPicPr>
        <p:blipFill rotWithShape="1">
          <a:blip r:embed="rId2"/>
          <a:srcRect l="831" t="3454"/>
          <a:stretch/>
        </p:blipFill>
        <p:spPr>
          <a:xfrm>
            <a:off x="657225" y="27829"/>
            <a:ext cx="10583693" cy="6122285"/>
          </a:xfrm>
        </p:spPr>
      </p:pic>
      <p:sp>
        <p:nvSpPr>
          <p:cNvPr id="7" name="TextBox 6">
            <a:extLst>
              <a:ext uri="{FF2B5EF4-FFF2-40B4-BE49-F238E27FC236}">
                <a16:creationId xmlns:a16="http://schemas.microsoft.com/office/drawing/2014/main" id="{BA887D69-6E68-CEE0-F57A-0D139128F495}"/>
              </a:ext>
            </a:extLst>
          </p:cNvPr>
          <p:cNvSpPr txBox="1"/>
          <p:nvPr/>
        </p:nvSpPr>
        <p:spPr>
          <a:xfrm>
            <a:off x="817732" y="6109724"/>
            <a:ext cx="10791825" cy="707886"/>
          </a:xfrm>
          <a:prstGeom prst="rect">
            <a:avLst/>
          </a:prstGeom>
          <a:noFill/>
          <a:ln>
            <a:solidFill>
              <a:schemeClr val="tx1"/>
            </a:solidFill>
          </a:ln>
        </p:spPr>
        <p:txBody>
          <a:bodyPr wrap="square">
            <a:spAutoFit/>
          </a:bodyPr>
          <a:lstStyle/>
          <a:p>
            <a:pPr algn="l"/>
            <a:r>
              <a:rPr lang="en-US" sz="1000" b="1" i="0" u="sng" dirty="0">
                <a:effectLst/>
                <a:latin typeface="Arimo"/>
              </a:rPr>
              <a:t>City School Districts</a:t>
            </a:r>
            <a:r>
              <a:rPr lang="en-US" sz="1000" u="sng" dirty="0">
                <a:latin typeface="Arimo"/>
              </a:rPr>
              <a:t> </a:t>
            </a:r>
            <a:r>
              <a:rPr lang="en-US" sz="1000" b="0" i="0" dirty="0">
                <a:effectLst/>
                <a:latin typeface="Arimo"/>
              </a:rPr>
              <a:t>C &amp; A has agreements with Alliance City, Canton City and Massillon City schools to provide school-based consultation services within their school district. These agreements place C &amp; A clinicians in the elementary, middle and high school setting. The school-based clinicians work on school premises.</a:t>
            </a:r>
          </a:p>
          <a:p>
            <a:pPr algn="l"/>
            <a:r>
              <a:rPr lang="en-US" sz="1000" b="1" i="0" u="sng" dirty="0">
                <a:effectLst/>
                <a:latin typeface="Arimo"/>
              </a:rPr>
              <a:t>County School Districts  </a:t>
            </a:r>
            <a:r>
              <a:rPr lang="en-US" sz="1000" b="0" i="0" dirty="0">
                <a:effectLst/>
                <a:latin typeface="Arimo"/>
              </a:rPr>
              <a:t>C &amp; A has agreements with Lake Local, Marlington Local, Plain Local, Sandy Valley Local and Tuslaw Local schools to provide school-based consultation services within their school districts. Starting in August with the 2019 school year, These agreements place C &amp; A clinicians in the elementary, middle and high school setting. The school-based </a:t>
            </a:r>
            <a:r>
              <a:rPr lang="en-US" sz="1000" b="0" i="0" dirty="0">
                <a:solidFill>
                  <a:srgbClr val="555555"/>
                </a:solidFill>
                <a:effectLst/>
                <a:latin typeface="Arimo"/>
              </a:rPr>
              <a:t>clinicians working in the school buildings.</a:t>
            </a:r>
          </a:p>
        </p:txBody>
      </p:sp>
      <p:sp>
        <p:nvSpPr>
          <p:cNvPr id="2" name="Rectangle 1">
            <a:extLst>
              <a:ext uri="{FF2B5EF4-FFF2-40B4-BE49-F238E27FC236}">
                <a16:creationId xmlns:a16="http://schemas.microsoft.com/office/drawing/2014/main" id="{276CCE72-D929-CA56-AE4C-3E4EBF625612}"/>
              </a:ext>
            </a:extLst>
          </p:cNvPr>
          <p:cNvSpPr/>
          <p:nvPr/>
        </p:nvSpPr>
        <p:spPr>
          <a:xfrm>
            <a:off x="6207369" y="2171700"/>
            <a:ext cx="3323493" cy="54512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57150">
                <a:solidFill>
                  <a:srgbClr val="FF0000"/>
                </a:solidFill>
              </a:ln>
            </a:endParaRPr>
          </a:p>
        </p:txBody>
      </p:sp>
      <p:sp>
        <p:nvSpPr>
          <p:cNvPr id="3" name="Rectangle 2">
            <a:extLst>
              <a:ext uri="{FF2B5EF4-FFF2-40B4-BE49-F238E27FC236}">
                <a16:creationId xmlns:a16="http://schemas.microsoft.com/office/drawing/2014/main" id="{BE5B603B-2343-0409-141F-8F2B3A9CF99D}"/>
              </a:ext>
            </a:extLst>
          </p:cNvPr>
          <p:cNvSpPr/>
          <p:nvPr/>
        </p:nvSpPr>
        <p:spPr>
          <a:xfrm>
            <a:off x="6207368" y="4588132"/>
            <a:ext cx="3323493" cy="61691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57150">
                <a:solidFill>
                  <a:srgbClr val="FF0000"/>
                </a:solidFill>
              </a:ln>
            </a:endParaRPr>
          </a:p>
        </p:txBody>
      </p:sp>
      <p:sp>
        <p:nvSpPr>
          <p:cNvPr id="4" name="Rectangle 3">
            <a:extLst>
              <a:ext uri="{FF2B5EF4-FFF2-40B4-BE49-F238E27FC236}">
                <a16:creationId xmlns:a16="http://schemas.microsoft.com/office/drawing/2014/main" id="{3D320698-611F-E557-2AA0-674B8C3108A2}"/>
              </a:ext>
            </a:extLst>
          </p:cNvPr>
          <p:cNvSpPr/>
          <p:nvPr/>
        </p:nvSpPr>
        <p:spPr>
          <a:xfrm>
            <a:off x="6207368" y="958565"/>
            <a:ext cx="3323493" cy="61691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57150">
                <a:solidFill>
                  <a:srgbClr val="FF0000"/>
                </a:solidFill>
              </a:ln>
            </a:endParaRPr>
          </a:p>
        </p:txBody>
      </p:sp>
      <p:sp>
        <p:nvSpPr>
          <p:cNvPr id="8" name="Rectangle 7">
            <a:extLst>
              <a:ext uri="{FF2B5EF4-FFF2-40B4-BE49-F238E27FC236}">
                <a16:creationId xmlns:a16="http://schemas.microsoft.com/office/drawing/2014/main" id="{15C0B545-8E3A-044B-890A-239D1B393791}"/>
              </a:ext>
            </a:extLst>
          </p:cNvPr>
          <p:cNvSpPr/>
          <p:nvPr/>
        </p:nvSpPr>
        <p:spPr>
          <a:xfrm>
            <a:off x="4064975" y="2433656"/>
            <a:ext cx="1773755" cy="134703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57150">
                <a:solidFill>
                  <a:srgbClr val="FF0000"/>
                </a:solidFill>
              </a:ln>
            </a:endParaRPr>
          </a:p>
        </p:txBody>
      </p:sp>
    </p:spTree>
    <p:extLst>
      <p:ext uri="{BB962C8B-B14F-4D97-AF65-F5344CB8AC3E}">
        <p14:creationId xmlns:p14="http://schemas.microsoft.com/office/powerpoint/2010/main" val="4287978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7C00607-2B22-4DAC-A8C1-65D885504827}"/>
              </a:ext>
            </a:extLst>
          </p:cNvPr>
          <p:cNvCxnSpPr/>
          <p:nvPr/>
        </p:nvCxnSpPr>
        <p:spPr>
          <a:xfrm>
            <a:off x="5943599" y="1051862"/>
            <a:ext cx="0" cy="54737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232F1C6D-0260-E6A2-DFA6-C271141298D7}"/>
              </a:ext>
            </a:extLst>
          </p:cNvPr>
          <p:cNvPicPr>
            <a:picLocks noChangeAspect="1"/>
          </p:cNvPicPr>
          <p:nvPr/>
        </p:nvPicPr>
        <p:blipFill>
          <a:blip r:embed="rId2"/>
          <a:stretch>
            <a:fillRect/>
          </a:stretch>
        </p:blipFill>
        <p:spPr>
          <a:xfrm>
            <a:off x="76014" y="390205"/>
            <a:ext cx="5577435" cy="5676071"/>
          </a:xfrm>
          <a:prstGeom prst="rect">
            <a:avLst/>
          </a:prstGeom>
        </p:spPr>
      </p:pic>
      <p:pic>
        <p:nvPicPr>
          <p:cNvPr id="8" name="Picture 7">
            <a:extLst>
              <a:ext uri="{FF2B5EF4-FFF2-40B4-BE49-F238E27FC236}">
                <a16:creationId xmlns:a16="http://schemas.microsoft.com/office/drawing/2014/main" id="{80E5F13F-9B8D-0A86-2E29-B325F84AE3A4}"/>
              </a:ext>
            </a:extLst>
          </p:cNvPr>
          <p:cNvPicPr>
            <a:picLocks noChangeAspect="1"/>
          </p:cNvPicPr>
          <p:nvPr/>
        </p:nvPicPr>
        <p:blipFill>
          <a:blip r:embed="rId3"/>
          <a:stretch>
            <a:fillRect/>
          </a:stretch>
        </p:blipFill>
        <p:spPr>
          <a:xfrm>
            <a:off x="6421107" y="2084781"/>
            <a:ext cx="4994202" cy="3279367"/>
          </a:xfrm>
          <a:prstGeom prst="rect">
            <a:avLst/>
          </a:prstGeom>
        </p:spPr>
      </p:pic>
      <p:sp>
        <p:nvSpPr>
          <p:cNvPr id="12" name="TextBox 11">
            <a:extLst>
              <a:ext uri="{FF2B5EF4-FFF2-40B4-BE49-F238E27FC236}">
                <a16:creationId xmlns:a16="http://schemas.microsoft.com/office/drawing/2014/main" id="{DEC06E40-4A85-0FED-A61F-0055E1F4F328}"/>
              </a:ext>
            </a:extLst>
          </p:cNvPr>
          <p:cNvSpPr txBox="1"/>
          <p:nvPr/>
        </p:nvSpPr>
        <p:spPr>
          <a:xfrm>
            <a:off x="6858691" y="5444347"/>
            <a:ext cx="4674064" cy="285334"/>
          </a:xfrm>
          <a:prstGeom prst="rect">
            <a:avLst/>
          </a:prstGeom>
          <a:noFill/>
        </p:spPr>
        <p:txBody>
          <a:bodyPr wrap="square">
            <a:spAutoFit/>
          </a:bodyPr>
          <a:lstStyle/>
          <a:p>
            <a:r>
              <a:rPr lang="en-US" sz="1200" dirty="0">
                <a:hlinkClick r:id="rId4"/>
              </a:rPr>
              <a:t>Viking Spotlight: Mrs. Sandy Stambaugh on Wellness - YouTube</a:t>
            </a:r>
            <a:endParaRPr lang="en-US" sz="1200" dirty="0"/>
          </a:p>
        </p:txBody>
      </p:sp>
    </p:spTree>
    <p:extLst>
      <p:ext uri="{BB962C8B-B14F-4D97-AF65-F5344CB8AC3E}">
        <p14:creationId xmlns:p14="http://schemas.microsoft.com/office/powerpoint/2010/main" val="41524315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TotalTime>
  <Words>408</Words>
  <Application>Microsoft Office PowerPoint</Application>
  <PresentationFormat>Widescreen</PresentationFormat>
  <Paragraphs>16</Paragraphs>
  <Slides>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vt:i4>
      </vt:variant>
    </vt:vector>
  </HeadingPairs>
  <TitlesOfParts>
    <vt:vector size="15" baseType="lpstr">
      <vt:lpstr>Arial</vt:lpstr>
      <vt:lpstr>Arimo</vt:lpstr>
      <vt:lpstr>Calibri</vt:lpstr>
      <vt:lpstr>Calibri Light</vt:lpstr>
      <vt:lpstr>Century Gothic</vt:lpstr>
      <vt:lpstr>Jost</vt:lpstr>
      <vt:lpstr>Open Sans</vt:lpstr>
      <vt:lpstr>Segoe UI Historic</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swagmuffin82 simon</dc:creator>
  <cp:lastModifiedBy>swagmuffin82 simon</cp:lastModifiedBy>
  <cp:revision>2</cp:revision>
  <dcterms:created xsi:type="dcterms:W3CDTF">2022-12-30T17:01:36Z</dcterms:created>
  <dcterms:modified xsi:type="dcterms:W3CDTF">2022-12-30T19:54:01Z</dcterms:modified>
</cp:coreProperties>
</file>